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8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30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" initials="K" lastIdx="3" clrIdx="0">
    <p:extLst>
      <p:ext uri="{19B8F6BF-5375-455C-9EA6-DF929625EA0E}">
        <p15:presenceInfo xmlns:p15="http://schemas.microsoft.com/office/powerpoint/2012/main" userId="Kat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9D93F-33A5-4152-96C0-F565D2FA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5FE6A-D7F7-4FB4-AF18-056A4DF50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9A166-80EA-4186-A36F-7F154680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D347BD-8FEB-4290-AF7F-36AA8B9C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A0A66-DBC4-44E8-A771-98AEB4B2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8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8152-C3BD-4905-A62E-7F9E7D80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288AB0-A573-477C-9613-915AD68BA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E1CC-BABC-488B-A6F5-624EC0B1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EBE73-73CF-4092-9A18-5DC272F6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31001-6309-48CB-BD61-28556774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3F555F-9DE8-4AF2-8164-F109251FE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E3D7A2-92D6-4B38-BD14-D04531684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D06EB-A22D-45AA-9A30-1EC7D011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C9335-93B2-4122-A9F3-8F654B8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CFE67-2441-4A7E-A49F-443261DD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E1FEA-9568-46BA-9FFF-AC282D9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98421-5017-499C-9521-EDA5AF45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23B057-3AB7-4DF1-B537-23D5B463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FF1D4-4C6B-4A1E-8561-89A7A084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D7648-23B5-4D27-8769-A491B082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0904B-ED64-4928-ACDD-4EFCA70B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90605E-6BC9-4606-A627-B27E5C83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4AB63-EA2D-4AB5-9F33-4102234E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C8EB34-559F-422C-9721-6798D86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ADDC4-09D7-4EE6-957B-228E1DA5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1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C7007-F1B6-47F1-88C2-564388CD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444AD-AEF3-4F1F-B7C0-4F29DCC1E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DD26A1-32D9-4633-A7D7-77D4A25F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3D976-3500-466C-A8BA-DC98E961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0BAC7E-C50D-40A2-8EB1-C2AC1654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70F90-4244-40CE-A397-4F415E2F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7A2F4-508D-4A4E-9FA4-185EA96F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014BEF-9AFC-47FF-B58D-68F722E8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D68CAD-C569-4263-973E-D0481360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1FBA94-EBC6-46E0-911D-617CDC18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08EE35-F0A9-418F-AE31-C2C91BD51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A6E9D1-545B-491C-812B-BDD354D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970762-48AF-4D6B-B9CA-F75ED1C3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BCDAF8-C218-432F-A324-042C71F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06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7A89A-A722-478A-A080-37C36402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39F1C6-7DC7-4F78-8ABB-EEB41595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9CE04D-D7A8-484E-9403-F8E39526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E5CD72-A27B-4022-9AC5-6710C89C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3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7B42D5-A479-4A50-A601-33CAD674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852A43-084A-4EAF-A17C-E43DE28A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D3944-3CC8-423C-A5C2-28B4F886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86FE-7C91-4CDF-9907-516DD302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0B66D-4A06-49DA-851E-3DFAF4BE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4D50BD-6F71-4574-94A1-BA0FD268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407599-3464-4D64-8DCD-11D2BFC5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4FF68A-6E3F-4998-8DDB-7F99857C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B6AF97-42B7-41E7-A834-E548EEC1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621C7-D715-4EFC-B2C5-CA6147C2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4EA7AE-F147-4642-A3FC-A3F0FA961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C4E684-EA6A-4F1E-B43D-E68A4068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F5FE1-7927-4C1C-9E04-BD9D0B4D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986CFD-B236-4FBE-9C52-64E07DA4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5DBB48-2E12-4B14-84DD-A10C97E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2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56533F-2EB0-4DDB-9B63-50278E81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E297E-C575-4F61-9A04-3AF91BB8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95C93E-93F7-4593-8BB1-972CF2D2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2C5308-B8DA-43DB-8382-1EEF575A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35B510-FEB5-44AE-AFF0-9B690A50F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3A338B5-586D-4893-8989-826B949A7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808234-0FD0-41C8-BF55-9305619A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D51C3C-1DE2-4638-A044-AEB3D4F88E6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390044-8DB0-474B-BD22-127A5E118B8F}"/>
              </a:ext>
            </a:extLst>
          </p:cNvPr>
          <p:cNvSpPr txBox="1"/>
          <p:nvPr/>
        </p:nvSpPr>
        <p:spPr>
          <a:xfrm>
            <a:off x="4172198" y="5750003"/>
            <a:ext cx="822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Účastníci: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Mgr. Kateřina Dvořáková, MBA, Mgr. Danuše Karlíková, MBA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3976A2B-62FE-4C28-AA7B-C0958665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" y="6049674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C75803-CBD2-4F7F-8AE2-0E3CDCA2398B}"/>
              </a:ext>
            </a:extLst>
          </p:cNvPr>
          <p:cNvSpPr txBox="1"/>
          <p:nvPr/>
        </p:nvSpPr>
        <p:spPr>
          <a:xfrm>
            <a:off x="1524000" y="467464"/>
            <a:ext cx="8168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Useful</a:t>
            </a:r>
            <a:r>
              <a:rPr lang="cs-CZ" sz="9600" b="1" dirty="0">
                <a:solidFill>
                  <a:srgbClr val="0000FF"/>
                </a:solidFill>
              </a:rPr>
              <a:t> IT </a:t>
            </a:r>
            <a:r>
              <a:rPr lang="cs-CZ" sz="9600" b="1" dirty="0" err="1">
                <a:solidFill>
                  <a:srgbClr val="0000FF"/>
                </a:solidFill>
              </a:rPr>
              <a:t>tools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  <a:r>
              <a:rPr lang="cs-CZ" sz="9600" b="1" dirty="0" err="1">
                <a:solidFill>
                  <a:srgbClr val="0000FF"/>
                </a:solidFill>
              </a:rPr>
              <a:t>for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teachers</a:t>
            </a:r>
            <a:endParaRPr lang="cs-CZ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F291C54-6498-489E-9688-ADBAEFB9076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D25F03-E7AD-4E1F-A447-16A8B559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747837"/>
            <a:ext cx="10763250" cy="336232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191D5E9-0950-4A48-B9FF-A4147F24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659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18E16FC-D09F-4653-8A29-1EE2B1B37E13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4DE9F5-02A8-48DF-A551-A716D43B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985005"/>
            <a:ext cx="8972550" cy="418314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AFFB37F-DDCC-46D8-A378-6EEBD77B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7024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AEE6F2EA-4110-420C-85B0-37AE901D63A9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D91E92-67A0-4360-9265-5D60F48E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31420"/>
            <a:ext cx="4229100" cy="39338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6B8BB0-C07A-4C83-B163-775A35E0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4800"/>
            <a:ext cx="7658100" cy="44577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73EF000-F0D1-458D-BC6C-31B574A609F3}"/>
              </a:ext>
            </a:extLst>
          </p:cNvPr>
          <p:cNvCxnSpPr>
            <a:cxnSpLocks/>
          </p:cNvCxnSpPr>
          <p:nvPr/>
        </p:nvCxnSpPr>
        <p:spPr>
          <a:xfrm flipV="1">
            <a:off x="1329690" y="895350"/>
            <a:ext cx="38576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BCE9DA-C84A-4A9D-9EFB-471CC7047093}"/>
              </a:ext>
            </a:extLst>
          </p:cNvPr>
          <p:cNvSpPr txBox="1"/>
          <p:nvPr/>
        </p:nvSpPr>
        <p:spPr>
          <a:xfrm>
            <a:off x="108132" y="174828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1.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1EA483-B06A-4A77-A412-16CAA25EE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92"/>
          <a:stretch/>
        </p:blipFill>
        <p:spPr>
          <a:xfrm>
            <a:off x="3583305" y="3311868"/>
            <a:ext cx="3208020" cy="303461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065203-120D-4032-98BD-2F8810022885}"/>
              </a:ext>
            </a:extLst>
          </p:cNvPr>
          <p:cNvSpPr txBox="1"/>
          <p:nvPr/>
        </p:nvSpPr>
        <p:spPr>
          <a:xfrm>
            <a:off x="3258502" y="573181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2.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ACA589-618A-4B46-9BE9-5A4FC58ABB2A}"/>
              </a:ext>
            </a:extLst>
          </p:cNvPr>
          <p:cNvSpPr txBox="1"/>
          <p:nvPr/>
        </p:nvSpPr>
        <p:spPr>
          <a:xfrm>
            <a:off x="71937" y="3048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3.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3197EC7-5820-4FF6-8B98-364431C98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653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87B1554-96BF-4795-859A-4C36BFEF722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31EB45-96E9-4557-8584-85E3E09C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8" y="347084"/>
            <a:ext cx="9717356" cy="5669927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F78365C-CE57-451B-804A-74E1A74A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2352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82A3BA8-BF3E-46A0-9FE6-6E4A4A30FAF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DBCC0F-9C91-401E-9710-643EC617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41387"/>
            <a:ext cx="9829800" cy="427042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777A857-D9B1-4DAF-821D-A6E6FB0C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6908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2A0A3C6-DA11-4953-9BA7-E7C7B2637ED8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891243-7CE8-4D1D-AE19-00A90E51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8184"/>
            <a:ext cx="9000259" cy="555263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401A1D4-A441-49F5-B43B-E5F5D323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6805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4F62008-41FE-411D-8A75-0A912DB838EF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7E46B8-1A64-45B4-8623-A588FFBE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8" y="402431"/>
            <a:ext cx="5763676" cy="6053137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6972956-BE76-4B9E-A607-D80066BA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367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9C0601-749F-4DFD-8A58-8065D238E19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01417D-06B7-4F2D-B53E-615E1631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06053"/>
            <a:ext cx="8238663" cy="5704221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79169FF-A76C-4E4D-82FC-A0390A3E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540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6D56B37-810E-4617-ABE6-1BBF598DD29C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434CBC-0126-46D6-8FE9-0FD367D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90965"/>
            <a:ext cx="10763250" cy="49851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6DA441-1777-4EEE-979F-3803D27F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3319462"/>
            <a:ext cx="5676900" cy="3019425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424B705-C523-4DF3-BA3A-B14125F9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0005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33A25FE-735E-4185-9B6D-856C8A68385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ABBD2C-3CA8-44FB-9168-DB799135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24767"/>
            <a:ext cx="9367837" cy="560462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CA22C42-ED4E-4432-982F-B82A7CEBE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4620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FADC34C-6F43-4407-A0CC-29CA2B1304BF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0DC6C3-FECD-4F6E-A159-F43A1D238290}"/>
              </a:ext>
            </a:extLst>
          </p:cNvPr>
          <p:cNvSpPr txBox="1"/>
          <p:nvPr/>
        </p:nvSpPr>
        <p:spPr>
          <a:xfrm>
            <a:off x="476250" y="221636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MOODLE – zdarma na 45 dnů</a:t>
            </a:r>
          </a:p>
          <a:p>
            <a:endParaRPr lang="cs-CZ" sz="2400" b="1" dirty="0">
              <a:solidFill>
                <a:srgbClr val="0000FF"/>
              </a:solidFill>
            </a:endParaRPr>
          </a:p>
          <a:p>
            <a:r>
              <a:rPr lang="cs-CZ" sz="2400" b="1" dirty="0">
                <a:solidFill>
                  <a:srgbClr val="0000FF"/>
                </a:solidFill>
              </a:rPr>
              <a:t>Moodle.com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D44B8D-79B9-42ED-9126-72F63903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33" y="911317"/>
            <a:ext cx="8167687" cy="546090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2450ECA-E15F-47BB-B724-63140F93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192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4FBE602-3160-4C7A-99D4-3EDEFA24B4B7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2A61F02-BB78-4593-97BD-A36EEE2D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6"/>
            <a:ext cx="7400925" cy="39224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6FC6D1-BDCF-4931-BABA-E72DDA3F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3" r="8934" b="10437"/>
          <a:stretch/>
        </p:blipFill>
        <p:spPr>
          <a:xfrm>
            <a:off x="3829050" y="4032557"/>
            <a:ext cx="4810125" cy="18099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7A6AC5-7BEF-49BE-8B52-9906D385F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5" r="26002"/>
          <a:stretch/>
        </p:blipFill>
        <p:spPr>
          <a:xfrm>
            <a:off x="200025" y="2895600"/>
            <a:ext cx="4086225" cy="154221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3BE178A-AF96-45A3-9939-664DFE201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973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12D288E-B91E-44B0-A971-AA91582CFDD4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396BBB-69A6-4DC2-AD3D-B343C60F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291546"/>
            <a:ext cx="8771920" cy="550361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C301B91-B68A-44B7-BF59-AF57F9A6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578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2355EDE-65F7-43B1-9E7A-5AA88846A88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F8F22F-3AB9-43F8-9315-F438AB598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7"/>
          <a:stretch/>
        </p:blipFill>
        <p:spPr>
          <a:xfrm>
            <a:off x="381000" y="315918"/>
            <a:ext cx="11258550" cy="52927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50FCE95-9BC9-4B55-B460-38A98568FDC8}"/>
              </a:ext>
            </a:extLst>
          </p:cNvPr>
          <p:cNvSpPr txBox="1"/>
          <p:nvPr/>
        </p:nvSpPr>
        <p:spPr>
          <a:xfrm>
            <a:off x="5248275" y="3429000"/>
            <a:ext cx="566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Soubory sem můžu přetáhnout přetažením šipkou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4F3490-64D2-4EAF-8259-5AFDE923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78368"/>
            <a:ext cx="4276725" cy="1665219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84011CB-5937-4FB1-981D-887EA544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466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6326C67-C9AC-4AB1-8D50-E96B088204E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581793-82AC-4A06-BEAD-21179656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76144"/>
            <a:ext cx="8782545" cy="49435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6DFA15D-A0E0-497F-B3EC-CBF186E4222B}"/>
              </a:ext>
            </a:extLst>
          </p:cNvPr>
          <p:cNvSpPr txBox="1"/>
          <p:nvPr/>
        </p:nvSpPr>
        <p:spPr>
          <a:xfrm>
            <a:off x="1524000" y="390525"/>
            <a:ext cx="410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Vše je srozumitelně vysvětleno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940B1AC-4140-496B-8CA1-CC324D5C185C}"/>
              </a:ext>
            </a:extLst>
          </p:cNvPr>
          <p:cNvCxnSpPr/>
          <p:nvPr/>
        </p:nvCxnSpPr>
        <p:spPr>
          <a:xfrm>
            <a:off x="4076700" y="942975"/>
            <a:ext cx="447675" cy="2295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EF363B1-FB9C-427B-B540-0B9A40F62169}"/>
              </a:ext>
            </a:extLst>
          </p:cNvPr>
          <p:cNvCxnSpPr>
            <a:cxnSpLocks/>
          </p:cNvCxnSpPr>
          <p:nvPr/>
        </p:nvCxnSpPr>
        <p:spPr>
          <a:xfrm>
            <a:off x="4229100" y="1095375"/>
            <a:ext cx="1638300" cy="2333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F68969A-6AEC-46AA-909D-AB7F8A69B22D}"/>
              </a:ext>
            </a:extLst>
          </p:cNvPr>
          <p:cNvCxnSpPr>
            <a:cxnSpLocks/>
          </p:cNvCxnSpPr>
          <p:nvPr/>
        </p:nvCxnSpPr>
        <p:spPr>
          <a:xfrm flipH="1">
            <a:off x="2943226" y="942975"/>
            <a:ext cx="962024" cy="2486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B3EE9B83-403F-43DE-8B72-58E988932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563" y="6005029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454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4B6AB7-4CBA-46B6-9966-D06801385AB1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E50ED9-8DF3-4AA3-9AFB-ECD81F3C7B72}"/>
              </a:ext>
            </a:extLst>
          </p:cNvPr>
          <p:cNvSpPr txBox="1"/>
          <p:nvPr/>
        </p:nvSpPr>
        <p:spPr>
          <a:xfrm>
            <a:off x="3048990" y="2565899"/>
            <a:ext cx="6097978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Spolufinancováno z programu Evropské Unie Erasmus+</a:t>
            </a:r>
          </a:p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Podpora Evropské komise pro vydání této publikace nepředstavuje potvrzení obsahu, který odráží pouze názory autorů, a Komise nemůže nést odpovědnost za jakékoli použití informací v ní obsažených.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BEB49EF-1FF1-4681-9528-37F13EAF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76" y="5723907"/>
            <a:ext cx="4207209" cy="9960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6764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C1BF621-C7AF-4527-999C-77598AE70E69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852873-A4F9-43EB-88C1-EC2159CF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619"/>
            <a:ext cx="12192000" cy="4936761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B7B84E4-2E7B-4E88-801F-47D244E7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788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943EC8D-B02D-4FCC-B2F0-4C056CBB65B9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093D12-3819-4201-A159-B7321A12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623859"/>
            <a:ext cx="11220450" cy="397223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94DFA01-986E-47CA-897F-5102B258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5987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EEF78F6-B50A-490E-A8CD-8439CD492F9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40A1F5-1BCB-4C46-B5CF-C997921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8229"/>
            <a:ext cx="7988292" cy="612304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43EF066-332E-4EAB-93F5-1C08C6A0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979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1F89B20-77D8-4A81-B0AB-F7E51883919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03F625-E352-45DF-8719-6FABA201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415"/>
            <a:ext cx="12192000" cy="522917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9352280-391F-4A73-AD95-F212AA32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6669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F7C55A5-25DC-4DD0-8FCB-8419FCAEE0D5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4145F7-59A4-4823-8ED2-93EE65BE8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56"/>
          <a:stretch/>
        </p:blipFill>
        <p:spPr>
          <a:xfrm>
            <a:off x="371475" y="147637"/>
            <a:ext cx="7277101" cy="2809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EF61C7-FEE2-4FDB-8244-3D08F1E56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57"/>
          <a:stretch/>
        </p:blipFill>
        <p:spPr>
          <a:xfrm>
            <a:off x="623888" y="3429000"/>
            <a:ext cx="7024688" cy="26479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B57CBA-62EC-409C-9F59-E4B7D86D8147}"/>
              </a:ext>
            </a:extLst>
          </p:cNvPr>
          <p:cNvSpPr txBox="1"/>
          <p:nvPr/>
        </p:nvSpPr>
        <p:spPr>
          <a:xfrm>
            <a:off x="6457950" y="5210175"/>
            <a:ext cx="32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TŘI RŮZNÁ TÉMATA MATERIÁLŮ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33EDA11-1C02-41B5-B848-E2A35BDD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314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D942843-07AA-4199-B0F0-49E2E80FE5C4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E25D12-46AC-4CCB-9359-D25D8B4D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75115"/>
            <a:ext cx="9705975" cy="2688319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2E0E243-2DEB-4813-81C4-3A6F4428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7192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B78F7A8-A733-4BD9-8C87-84ADE4FB6859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8665CE-A5EB-49B7-90F3-41E6C0F2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5287"/>
            <a:ext cx="11277600" cy="606742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000F0B5-52C2-4D6D-B6AB-3091BD3E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0" y="5957404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43448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86</Words>
  <Application>Microsoft Office PowerPoint</Application>
  <PresentationFormat>Širokoúhlá obrazovka</PresentationFormat>
  <Paragraphs>15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Dvořáková Kateřina</cp:lastModifiedBy>
  <cp:revision>42</cp:revision>
  <dcterms:created xsi:type="dcterms:W3CDTF">2021-07-11T07:39:28Z</dcterms:created>
  <dcterms:modified xsi:type="dcterms:W3CDTF">2021-11-02T10:35:47Z</dcterms:modified>
</cp:coreProperties>
</file>