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257" r:id="rId3"/>
    <p:sldId id="312" r:id="rId4"/>
    <p:sldId id="296" r:id="rId5"/>
    <p:sldId id="297" r:id="rId6"/>
    <p:sldId id="298" r:id="rId7"/>
    <p:sldId id="299" r:id="rId8"/>
    <p:sldId id="300" r:id="rId9"/>
    <p:sldId id="301" r:id="rId10"/>
    <p:sldId id="258" r:id="rId11"/>
    <p:sldId id="302" r:id="rId12"/>
    <p:sldId id="303" r:id="rId13"/>
    <p:sldId id="304" r:id="rId14"/>
    <p:sldId id="305" r:id="rId15"/>
    <p:sldId id="314" r:id="rId16"/>
    <p:sldId id="313" r:id="rId17"/>
    <p:sldId id="315" r:id="rId18"/>
    <p:sldId id="307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ka" initials="K" lastIdx="3" clrIdx="0">
    <p:extLst>
      <p:ext uri="{19B8F6BF-5375-455C-9EA6-DF929625EA0E}">
        <p15:presenceInfo xmlns:p15="http://schemas.microsoft.com/office/powerpoint/2012/main" userId="Katka" providerId="None"/>
      </p:ext>
    </p:extLst>
  </p:cmAuthor>
  <p:cmAuthor id="2" name="Dvořáková Kateřina" initials="DK" lastIdx="1" clrIdx="1">
    <p:extLst>
      <p:ext uri="{19B8F6BF-5375-455C-9EA6-DF929625EA0E}">
        <p15:presenceInfo xmlns:p15="http://schemas.microsoft.com/office/powerpoint/2012/main" userId="Dvořáková Kateř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69D93F-33A5-4152-96C0-F565D2FAE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F35FE6A-D7F7-4FB4-AF18-056A4DF50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29A166-80EA-4186-A36F-7F1546809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F847-4943-4067-BBD8-90045CB5A473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D347BD-8FEB-4290-AF7F-36AA8B9C2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EA0A66-DBC4-44E8-A771-98AEB4B23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B280-596B-48A0-BF04-A0BF261A5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680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6F8152-C3BD-4905-A62E-7F9E7D806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F288AB0-A573-477C-9613-915AD68BA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84E1CC-BABC-488B-A6F5-624EC0B11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F847-4943-4067-BBD8-90045CB5A473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5EBE73-73CF-4092-9A18-5DC272F6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F31001-6309-48CB-BD61-28556774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B280-596B-48A0-BF04-A0BF261A5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567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23F555F-9DE8-4AF2-8164-F109251FEE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FE3D7A2-92D6-4B38-BD14-D04531684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9D06EB-A22D-45AA-9A30-1EC7D0115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F847-4943-4067-BBD8-90045CB5A473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CC9335-93B2-4122-A9F3-8F654B859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FCFE67-2441-4A7E-A49F-443261DDE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B280-596B-48A0-BF04-A0BF261A5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998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8E1FEA-9568-46BA-9FFF-AC282D9C0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898421-5017-499C-9521-EDA5AF457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23B057-3AB7-4DF1-B537-23D5B463E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F847-4943-4067-BBD8-90045CB5A473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EFF1D4-4C6B-4A1E-8561-89A7A084A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CD7648-23B5-4D27-8769-A491B082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B280-596B-48A0-BF04-A0BF261A5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94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A0904B-ED64-4928-ACDD-4EFCA70B4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090605E-6BC9-4606-A627-B27E5C835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44AB63-EA2D-4AB5-9F33-4102234E7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F847-4943-4067-BBD8-90045CB5A473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C8EB34-559F-422C-9721-6798D86CD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CADDC4-09D7-4EE6-957B-228E1DA52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B280-596B-48A0-BF04-A0BF261A5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1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CC7007-F1B6-47F1-88C2-564388CD4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9444AD-AEF3-4F1F-B7C0-4F29DCC1EC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1DD26A1-32D9-4633-A7D7-77D4A25F4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BF3D976-3500-466C-A8BA-DC98E9610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F847-4943-4067-BBD8-90045CB5A473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F0BAC7E-C50D-40A2-8EB1-C2AC16546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6270F90-4244-40CE-A397-4F415E2F4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B280-596B-48A0-BF04-A0BF261A5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5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C7A2F4-508D-4A4E-9FA4-185EA96F1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014BEF-9AFC-47FF-B58D-68F722E86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7D68CAD-C569-4263-973E-D04813602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E1FBA94-EBC6-46E0-911D-617CDC18BB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708EE35-F0A9-418F-AE31-C2C91BD51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CA6E9D1-545B-491C-812B-BDD354D83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F847-4943-4067-BBD8-90045CB5A473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6970762-48AF-4D6B-B9CA-F75ED1C35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9BCDAF8-C218-432F-A324-042C71F0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B280-596B-48A0-BF04-A0BF261A5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306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07A89A-A722-478A-A080-37C36402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639F1C6-7DC7-4F78-8ABB-EEB415956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F847-4943-4067-BBD8-90045CB5A473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99CE04D-D7A8-484E-9403-F8E39526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1E5CD72-A27B-4022-9AC5-6710C89C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B280-596B-48A0-BF04-A0BF261A5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37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97B42D5-A479-4A50-A601-33CAD6746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F847-4943-4067-BBD8-90045CB5A473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A852A43-084A-4EAF-A17C-E43DE28A8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86D3944-3CC8-423C-A5C2-28B4F886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B280-596B-48A0-BF04-A0BF261A5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687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A086FE-7C91-4CDF-9907-516DD3028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50B66D-4A06-49DA-851E-3DFAF4BED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14D50BD-6F71-4574-94A1-BA0FD2685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0407599-3464-4D64-8DCD-11D2BFC56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F847-4943-4067-BBD8-90045CB5A473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4FF68A-6E3F-4998-8DDB-7F99857C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1B6AF97-42B7-41E7-A834-E548EEC19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B280-596B-48A0-BF04-A0BF261A5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75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A621C7-D715-4EFC-B2C5-CA6147C28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E4EA7AE-F147-4642-A3FC-A3F0FA9610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BC4E684-EA6A-4F1E-B43D-E68A40688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BBF5FE1-7927-4C1C-9E04-BD9D0B4D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F847-4943-4067-BBD8-90045CB5A473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3986CFD-B236-4FBE-9C52-64E07DA49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65DBB48-2E12-4B14-84DD-A10C97E23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B280-596B-48A0-BF04-A0BF261A5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0297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456533F-2EB0-4DDB-9B63-50278E813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1E297E-C575-4F61-9A04-3AF91BB83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95C93E-93F7-4593-8BB1-972CF2D243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DF847-4943-4067-BBD8-90045CB5A473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2C5308-B8DA-43DB-8382-1EEF575A6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35B510-FEB5-44AE-AFF0-9B690A50F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AB280-596B-48A0-BF04-A0BF261A55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035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03A338B5-586D-4893-8989-826B949A76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E808234-0FD0-41C8-BF55-9305619A7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3D51C3C-1DE2-4638-A044-AEB3D4F88E6D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E390044-8DB0-474B-BD22-127A5E118B8F}"/>
              </a:ext>
            </a:extLst>
          </p:cNvPr>
          <p:cNvSpPr txBox="1"/>
          <p:nvPr/>
        </p:nvSpPr>
        <p:spPr>
          <a:xfrm>
            <a:off x="4172198" y="5750003"/>
            <a:ext cx="8225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00FF"/>
                </a:solidFill>
              </a:rPr>
              <a:t>Účastníci: </a:t>
            </a:r>
          </a:p>
          <a:p>
            <a:r>
              <a:rPr lang="cs-CZ" sz="2400" b="1" dirty="0">
                <a:solidFill>
                  <a:srgbClr val="0000FF"/>
                </a:solidFill>
              </a:rPr>
              <a:t>Mgr. Kateřina Dvořáková, MBA, Mgr. Danuše Karlíková, MBA</a:t>
            </a:r>
          </a:p>
          <a:p>
            <a:endParaRPr lang="cs-CZ" dirty="0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53976A2B-62FE-4C28-AA7B-C0958665C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4" y="6049674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3C75803-CBD2-4F7F-8AE2-0E3CDCA2398B}"/>
              </a:ext>
            </a:extLst>
          </p:cNvPr>
          <p:cNvSpPr txBox="1"/>
          <p:nvPr/>
        </p:nvSpPr>
        <p:spPr>
          <a:xfrm>
            <a:off x="1524000" y="467464"/>
            <a:ext cx="81686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b="1" dirty="0" err="1">
                <a:solidFill>
                  <a:srgbClr val="0000FF"/>
                </a:solidFill>
              </a:rPr>
              <a:t>Useful</a:t>
            </a:r>
            <a:r>
              <a:rPr lang="cs-CZ" sz="9600" b="1" dirty="0">
                <a:solidFill>
                  <a:srgbClr val="0000FF"/>
                </a:solidFill>
              </a:rPr>
              <a:t> IT </a:t>
            </a:r>
            <a:r>
              <a:rPr lang="cs-CZ" sz="9600" b="1" dirty="0" err="1">
                <a:solidFill>
                  <a:srgbClr val="0000FF"/>
                </a:solidFill>
              </a:rPr>
              <a:t>tools</a:t>
            </a:r>
            <a:r>
              <a:rPr lang="cs-CZ" sz="9600" b="1" dirty="0">
                <a:solidFill>
                  <a:srgbClr val="0000FF"/>
                </a:solidFill>
              </a:rPr>
              <a:t> </a:t>
            </a:r>
            <a:r>
              <a:rPr lang="cs-CZ" sz="9600" b="1" dirty="0" err="1">
                <a:solidFill>
                  <a:srgbClr val="0000FF"/>
                </a:solidFill>
              </a:rPr>
              <a:t>for</a:t>
            </a:r>
            <a:r>
              <a:rPr lang="cs-CZ" sz="9600" b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cs-CZ" sz="9600" b="1" dirty="0" err="1">
                <a:solidFill>
                  <a:srgbClr val="0000FF"/>
                </a:solidFill>
              </a:rPr>
              <a:t>teachers</a:t>
            </a:r>
            <a:endParaRPr lang="cs-CZ" sz="9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385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CCA0364E-BED8-4755-A1DF-6AAEA1DD73FD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C9071E6-8B67-4D4C-9BB6-502FC829BD3E}"/>
              </a:ext>
            </a:extLst>
          </p:cNvPr>
          <p:cNvSpPr txBox="1"/>
          <p:nvPr/>
        </p:nvSpPr>
        <p:spPr>
          <a:xfrm>
            <a:off x="1232452" y="874643"/>
            <a:ext cx="8975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padlet.com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E3B9FE5-8E39-4002-8C42-BA70BC70B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89" y="517808"/>
            <a:ext cx="3962400" cy="25908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78F819D-BF4D-465F-9340-365B58380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827" y="884520"/>
            <a:ext cx="5724525" cy="326707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D65545E-757C-491F-97B4-FEE42E3386FF}"/>
              </a:ext>
            </a:extLst>
          </p:cNvPr>
          <p:cNvSpPr txBox="1"/>
          <p:nvPr/>
        </p:nvSpPr>
        <p:spPr>
          <a:xfrm>
            <a:off x="7686050" y="3059668"/>
            <a:ext cx="3596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Vymazat a napsat svoje jednoduché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E8294A1-5581-46F6-843E-6F5F88EB8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28" y="2237254"/>
            <a:ext cx="3386466" cy="4346267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E8BECCE4-FE61-46FE-B446-9F3B9B525366}"/>
              </a:ext>
            </a:extLst>
          </p:cNvPr>
          <p:cNvSpPr txBox="1"/>
          <p:nvPr/>
        </p:nvSpPr>
        <p:spPr>
          <a:xfrm>
            <a:off x="3568771" y="5860975"/>
            <a:ext cx="8132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Odkaz promítni na tabuli nebo při online výuce pošli žákům do příspěvků v TEAMS. </a:t>
            </a:r>
          </a:p>
          <a:p>
            <a:r>
              <a:rPr lang="cs-CZ" b="1" dirty="0">
                <a:solidFill>
                  <a:srgbClr val="FF0000"/>
                </a:solidFill>
              </a:rPr>
              <a:t>Žáci si otevřou odkaz a mohou vkládat své komentáře.</a:t>
            </a: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7697CAD8-8711-418A-96C9-8964EAFDF01F}"/>
              </a:ext>
            </a:extLst>
          </p:cNvPr>
          <p:cNvCxnSpPr>
            <a:cxnSpLocks/>
          </p:cNvCxnSpPr>
          <p:nvPr/>
        </p:nvCxnSpPr>
        <p:spPr>
          <a:xfrm>
            <a:off x="3752850" y="733425"/>
            <a:ext cx="4356263" cy="23850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292C115-22DD-43A3-AEDC-702387A9FC1A}"/>
              </a:ext>
            </a:extLst>
          </p:cNvPr>
          <p:cNvSpPr txBox="1"/>
          <p:nvPr/>
        </p:nvSpPr>
        <p:spPr>
          <a:xfrm flipH="1">
            <a:off x="81376" y="158547"/>
            <a:ext cx="9591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Upravíme adresu, aby byla jednoduchá a dobře se opsala.</a:t>
            </a:r>
          </a:p>
          <a:p>
            <a:endParaRPr lang="cs-CZ" sz="2400" dirty="0">
              <a:solidFill>
                <a:srgbClr val="FF0000"/>
              </a:solidFill>
            </a:endParaRPr>
          </a:p>
        </p:txBody>
      </p:sp>
      <p:pic>
        <p:nvPicPr>
          <p:cNvPr id="13" name="Obrázek 12" descr="Obsah obrázku text&#10;&#10;Popis byl vytvořen automaticky">
            <a:extLst>
              <a:ext uri="{FF2B5EF4-FFF2-40B4-BE49-F238E27FC236}">
                <a16:creationId xmlns:a16="http://schemas.microsoft.com/office/drawing/2014/main" id="{8C0EE913-E281-4D46-A474-636D950FF2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2339" y="101083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790219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8F3C2FB-6A5A-4547-963F-11BD1415CA60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66E7970-8DA8-42AF-BD2B-2A4A8794F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" y="979025"/>
            <a:ext cx="10769600" cy="4899949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A67E0307-D2E5-469E-A1D2-9DC05B305C79}"/>
              </a:ext>
            </a:extLst>
          </p:cNvPr>
          <p:cNvSpPr/>
          <p:nvPr/>
        </p:nvSpPr>
        <p:spPr>
          <a:xfrm>
            <a:off x="9632314" y="866775"/>
            <a:ext cx="959485" cy="58356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F806BE1-E8D1-4DC1-8D68-8A89028206FF}"/>
              </a:ext>
            </a:extLst>
          </p:cNvPr>
          <p:cNvSpPr txBox="1"/>
          <p:nvPr/>
        </p:nvSpPr>
        <p:spPr>
          <a:xfrm flipH="1">
            <a:off x="1492883" y="507402"/>
            <a:ext cx="9591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Vytvořený </a:t>
            </a:r>
            <a:r>
              <a:rPr lang="cs-CZ" sz="2400" dirty="0" err="1">
                <a:solidFill>
                  <a:srgbClr val="FF0000"/>
                </a:solidFill>
              </a:rPr>
              <a:t>padlet</a:t>
            </a:r>
            <a:r>
              <a:rPr lang="cs-CZ" sz="2400" dirty="0">
                <a:solidFill>
                  <a:srgbClr val="FF0000"/>
                </a:solidFill>
              </a:rPr>
              <a:t> nasdílíme, abychom v něm se žáky mohli pracovat</a:t>
            </a:r>
          </a:p>
          <a:p>
            <a:endParaRPr lang="cs-CZ" sz="2400" dirty="0">
              <a:solidFill>
                <a:srgbClr val="FF0000"/>
              </a:solidFill>
            </a:endParaRP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DD9E31F4-9BFD-411F-921D-5E9DCAEE3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213" y="6017011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78234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D5345C4A-DEB3-431E-9833-BA10BE39237F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2975951-529B-4CD0-84F3-AA7BB128D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" y="579567"/>
            <a:ext cx="8331200" cy="5698866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0475CCDC-483B-4C39-B245-9B17FA6B4AFB}"/>
              </a:ext>
            </a:extLst>
          </p:cNvPr>
          <p:cNvSpPr/>
          <p:nvPr/>
        </p:nvSpPr>
        <p:spPr>
          <a:xfrm>
            <a:off x="7746364" y="5383083"/>
            <a:ext cx="959485" cy="89535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1EF0ED4-A00C-4ED3-92B7-C2CBD1F556C6}"/>
              </a:ext>
            </a:extLst>
          </p:cNvPr>
          <p:cNvSpPr txBox="1"/>
          <p:nvPr/>
        </p:nvSpPr>
        <p:spPr>
          <a:xfrm>
            <a:off x="8705849" y="5383083"/>
            <a:ext cx="2569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Kliknutím se otevře okno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6A976D7-42E6-4AD3-97A8-8835B9584045}"/>
              </a:ext>
            </a:extLst>
          </p:cNvPr>
          <p:cNvSpPr txBox="1"/>
          <p:nvPr/>
        </p:nvSpPr>
        <p:spPr>
          <a:xfrm flipH="1">
            <a:off x="1825392" y="690086"/>
            <a:ext cx="9591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Jak vložit příspěvek:</a:t>
            </a:r>
          </a:p>
          <a:p>
            <a:endParaRPr lang="cs-CZ" sz="2400" dirty="0">
              <a:solidFill>
                <a:srgbClr val="FF0000"/>
              </a:solidFill>
            </a:endParaRPr>
          </a:p>
        </p:txBody>
      </p: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A86E2C7D-917E-475E-8819-B9C2D3145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213" y="6017011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69171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03C73FE7-08F6-4FFB-A138-D9DFA19FD040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C4C4B59-02C2-4832-A0C7-43E1B90C3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06" y="537281"/>
            <a:ext cx="7557294" cy="578343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F8554D3-345B-44CF-B7B1-3BC66F060FDE}"/>
              </a:ext>
            </a:extLst>
          </p:cNvPr>
          <p:cNvSpPr txBox="1"/>
          <p:nvPr/>
        </p:nvSpPr>
        <p:spPr>
          <a:xfrm>
            <a:off x="8248025" y="2278618"/>
            <a:ext cx="34501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… a žáci mohou psát své příspěvky</a:t>
            </a:r>
          </a:p>
          <a:p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    a vkládat přílohy</a:t>
            </a: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4740ABC1-B641-4B5F-9238-B019605A4912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4975761" y="2090058"/>
            <a:ext cx="3272264" cy="6502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CBA558FE-9166-475D-8790-3BB31D03BB41}"/>
              </a:ext>
            </a:extLst>
          </p:cNvPr>
          <p:cNvCxnSpPr>
            <a:cxnSpLocks/>
          </p:cNvCxnSpPr>
          <p:nvPr/>
        </p:nvCxnSpPr>
        <p:spPr>
          <a:xfrm flipH="1">
            <a:off x="4570021" y="3099460"/>
            <a:ext cx="3873335" cy="3295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ADC216E6-036C-4699-B9DC-564E5D0ED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213" y="6017011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613030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7DF70CFC-A6BC-452E-AE37-7A59991CC8FA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ABD4B81-8BE7-4443-BF43-59AAD358B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68" y="279078"/>
            <a:ext cx="6332612" cy="5725481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3778EF16-EF09-4284-B6D1-E79A16BCBD38}"/>
              </a:ext>
            </a:extLst>
          </p:cNvPr>
          <p:cNvSpPr/>
          <p:nvPr/>
        </p:nvSpPr>
        <p:spPr>
          <a:xfrm>
            <a:off x="4734561" y="679002"/>
            <a:ext cx="2153920" cy="104819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796BE2A-2354-481D-961E-357E5D2F7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400" y="1366837"/>
            <a:ext cx="4592320" cy="3819525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3FB25D67-DF51-421A-AC9A-875935AB61C0}"/>
              </a:ext>
            </a:extLst>
          </p:cNvPr>
          <p:cNvCxnSpPr>
            <a:cxnSpLocks/>
          </p:cNvCxnSpPr>
          <p:nvPr/>
        </p:nvCxnSpPr>
        <p:spPr>
          <a:xfrm>
            <a:off x="6410325" y="1671638"/>
            <a:ext cx="1152525" cy="7858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8E2AC68E-0E16-431C-B464-FA0F778B6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213" y="6017011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D6E61CAD-AD46-4B49-84B9-020BEBE8B24C}"/>
              </a:ext>
            </a:extLst>
          </p:cNvPr>
          <p:cNvSpPr txBox="1"/>
          <p:nvPr/>
        </p:nvSpPr>
        <p:spPr>
          <a:xfrm>
            <a:off x="7513526" y="905172"/>
            <a:ext cx="3437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Vidíme KDO to napsal a CO napsal</a:t>
            </a: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D535C90C-00CB-44F4-8812-B35850F1A471}"/>
              </a:ext>
            </a:extLst>
          </p:cNvPr>
          <p:cNvCxnSpPr>
            <a:cxnSpLocks/>
          </p:cNvCxnSpPr>
          <p:nvPr/>
        </p:nvCxnSpPr>
        <p:spPr>
          <a:xfrm flipH="1">
            <a:off x="9238614" y="1278732"/>
            <a:ext cx="786212" cy="13368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3FBB5007-792E-4966-ADC6-73E116975595}"/>
              </a:ext>
            </a:extLst>
          </p:cNvPr>
          <p:cNvCxnSpPr>
            <a:cxnSpLocks/>
          </p:cNvCxnSpPr>
          <p:nvPr/>
        </p:nvCxnSpPr>
        <p:spPr>
          <a:xfrm flipH="1">
            <a:off x="8340295" y="1202053"/>
            <a:ext cx="68326" cy="8624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994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2348E67-DC83-4601-8B44-322332AA87A4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731DA5E-C79E-4DDC-BACC-D4BC95841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" y="1300480"/>
            <a:ext cx="8803178" cy="474098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67D1AD4-07BE-441F-9D91-3AEDEF28FF59}"/>
              </a:ext>
            </a:extLst>
          </p:cNvPr>
          <p:cNvSpPr txBox="1"/>
          <p:nvPr/>
        </p:nvSpPr>
        <p:spPr>
          <a:xfrm flipH="1">
            <a:off x="1030604" y="387836"/>
            <a:ext cx="6932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Vyber z možností - POLIČKA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B5522E21-B1B8-4C0E-A7DD-895A2B2D1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828" y="6099532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470124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CF05F579-5FD0-4826-B0C0-431F8E967470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A0D3C42-A35F-471C-8532-D836C993CC70}"/>
              </a:ext>
            </a:extLst>
          </p:cNvPr>
          <p:cNvSpPr txBox="1"/>
          <p:nvPr/>
        </p:nvSpPr>
        <p:spPr>
          <a:xfrm>
            <a:off x="365351" y="289708"/>
            <a:ext cx="5040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Můžeme pod sebe skládat různé věci podle tématu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A31D468-0913-4344-83B2-7872B3CAF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95" y="1230230"/>
            <a:ext cx="4028519" cy="461962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D830AAA-CDE2-45C9-8CDC-6FC39E9BA322}"/>
              </a:ext>
            </a:extLst>
          </p:cNvPr>
          <p:cNvSpPr txBox="1"/>
          <p:nvPr/>
        </p:nvSpPr>
        <p:spPr>
          <a:xfrm>
            <a:off x="365351" y="764637"/>
            <a:ext cx="8611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Napiš první téma a ulož. Pod ním se objeví +, kterým pod něj přidáváš vše, co tam patří.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56E88F6-60C5-4D82-ADB1-213785DB3D26}"/>
              </a:ext>
            </a:extLst>
          </p:cNvPr>
          <p:cNvCxnSpPr>
            <a:cxnSpLocks/>
          </p:cNvCxnSpPr>
          <p:nvPr/>
        </p:nvCxnSpPr>
        <p:spPr>
          <a:xfrm flipH="1">
            <a:off x="1875062" y="1059934"/>
            <a:ext cx="2718527" cy="25431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612204B8-5886-4C32-9680-A25070DF3084}"/>
              </a:ext>
            </a:extLst>
          </p:cNvPr>
          <p:cNvCxnSpPr>
            <a:cxnSpLocks/>
          </p:cNvCxnSpPr>
          <p:nvPr/>
        </p:nvCxnSpPr>
        <p:spPr>
          <a:xfrm>
            <a:off x="1509711" y="1100176"/>
            <a:ext cx="0" cy="19280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ek 14">
            <a:extLst>
              <a:ext uri="{FF2B5EF4-FFF2-40B4-BE49-F238E27FC236}">
                <a16:creationId xmlns:a16="http://schemas.microsoft.com/office/drawing/2014/main" id="{870DE8E3-0289-4FA3-8E2A-F8DEFAC1CB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286"/>
          <a:stretch/>
        </p:blipFill>
        <p:spPr>
          <a:xfrm>
            <a:off x="3476128" y="2229041"/>
            <a:ext cx="4028519" cy="4286250"/>
          </a:xfrm>
          <a:prstGeom prst="rect">
            <a:avLst/>
          </a:prstGeom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0E900CEA-D3BE-4DCC-A9A6-08B346DA8FA6}"/>
              </a:ext>
            </a:extLst>
          </p:cNvPr>
          <p:cNvCxnSpPr>
            <a:cxnSpLocks/>
          </p:cNvCxnSpPr>
          <p:nvPr/>
        </p:nvCxnSpPr>
        <p:spPr>
          <a:xfrm flipH="1">
            <a:off x="5634081" y="1133969"/>
            <a:ext cx="469219" cy="27967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ázek 20">
            <a:extLst>
              <a:ext uri="{FF2B5EF4-FFF2-40B4-BE49-F238E27FC236}">
                <a16:creationId xmlns:a16="http://schemas.microsoft.com/office/drawing/2014/main" id="{90DD4A68-82F9-4B51-9C6D-68EB9BF9A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2320" y="2759682"/>
            <a:ext cx="4512007" cy="3848100"/>
          </a:xfrm>
          <a:prstGeom prst="rect">
            <a:avLst/>
          </a:prstGeom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0745EDED-CF3D-46FF-94D6-98E09323E245}"/>
              </a:ext>
            </a:extLst>
          </p:cNvPr>
          <p:cNvSpPr txBox="1"/>
          <p:nvPr/>
        </p:nvSpPr>
        <p:spPr>
          <a:xfrm>
            <a:off x="6237983" y="1312173"/>
            <a:ext cx="5092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Potom zvol další nadpis, pod který chceš přidávat  </a:t>
            </a:r>
          </a:p>
          <a:p>
            <a:r>
              <a:rPr lang="cs-CZ" b="1" dirty="0">
                <a:solidFill>
                  <a:srgbClr val="FF0000"/>
                </a:solidFill>
              </a:rPr>
              <a:t>                                       a …výsledek je na dalším slidu </a:t>
            </a:r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CE051F4B-4AF6-4F80-919C-13060E342C1C}"/>
              </a:ext>
            </a:extLst>
          </p:cNvPr>
          <p:cNvCxnSpPr>
            <a:cxnSpLocks/>
          </p:cNvCxnSpPr>
          <p:nvPr/>
        </p:nvCxnSpPr>
        <p:spPr>
          <a:xfrm flipH="1">
            <a:off x="6986455" y="1644424"/>
            <a:ext cx="1169677" cy="15500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0E487578-2D38-450D-92CC-9C4E55161299}"/>
              </a:ext>
            </a:extLst>
          </p:cNvPr>
          <p:cNvCxnSpPr>
            <a:cxnSpLocks/>
          </p:cNvCxnSpPr>
          <p:nvPr/>
        </p:nvCxnSpPr>
        <p:spPr>
          <a:xfrm flipH="1">
            <a:off x="10557164" y="1886969"/>
            <a:ext cx="129084" cy="20437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754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CF05F579-5FD0-4826-B0C0-431F8E967470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B74B704-E10A-45EC-A035-30CFD6E91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51" y="1500992"/>
            <a:ext cx="10677525" cy="50673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A0D3C42-A35F-471C-8532-D836C993CC70}"/>
              </a:ext>
            </a:extLst>
          </p:cNvPr>
          <p:cNvSpPr txBox="1"/>
          <p:nvPr/>
        </p:nvSpPr>
        <p:spPr>
          <a:xfrm>
            <a:off x="365351" y="289708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POLIČKA</a:t>
            </a:r>
          </a:p>
        </p:txBody>
      </p:sp>
    </p:spTree>
    <p:extLst>
      <p:ext uri="{BB962C8B-B14F-4D97-AF65-F5344CB8AC3E}">
        <p14:creationId xmlns:p14="http://schemas.microsoft.com/office/powerpoint/2010/main" val="4015638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154B6AB7-4CBA-46B6-9966-D06801385AB1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FE50ED9-8DF3-4AA3-9AFB-ECD81F3C7B72}"/>
              </a:ext>
            </a:extLst>
          </p:cNvPr>
          <p:cNvSpPr txBox="1"/>
          <p:nvPr/>
        </p:nvSpPr>
        <p:spPr>
          <a:xfrm>
            <a:off x="3048990" y="2565899"/>
            <a:ext cx="6097978" cy="1732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cs-CZ" sz="1800" b="1" dirty="0">
                <a:solidFill>
                  <a:srgbClr val="0000FF"/>
                </a:solidFill>
              </a:rPr>
              <a:t>Spolufinancováno z programu Evropské Unie Erasmus+</a:t>
            </a:r>
          </a:p>
          <a:p>
            <a:pPr lvl="0" algn="ctr">
              <a:lnSpc>
                <a:spcPct val="120000"/>
              </a:lnSpc>
            </a:pPr>
            <a:r>
              <a:rPr lang="cs-CZ" sz="1800" b="1" dirty="0">
                <a:solidFill>
                  <a:srgbClr val="0000FF"/>
                </a:solidFill>
              </a:rPr>
              <a:t>Podpora Evropské komise pro vydání této publikace nepředstavuje potvrzení obsahu, který odráží pouze názory autorů, a Komise nemůže nést odpovědnost za jakékoli použití informací v ní obsažených.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2BEB49EF-1FF1-4681-9528-37F13EAFC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176" y="5723907"/>
            <a:ext cx="4207209" cy="99605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520277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2F087CCF-831B-41D4-816A-8D4F962F8AFF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C89D5C0-5CAC-4D4B-AF0C-0EE51C531BF1}"/>
              </a:ext>
            </a:extLst>
          </p:cNvPr>
          <p:cNvSpPr txBox="1"/>
          <p:nvPr/>
        </p:nvSpPr>
        <p:spPr>
          <a:xfrm>
            <a:off x="185738" y="0"/>
            <a:ext cx="1182052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0000FF"/>
                </a:solidFill>
              </a:rPr>
              <a:t>PADLET padlet.com</a:t>
            </a:r>
          </a:p>
          <a:p>
            <a:pPr algn="ctr"/>
            <a:r>
              <a:rPr lang="cs-CZ" sz="4000" b="1" dirty="0">
                <a:solidFill>
                  <a:srgbClr val="0000FF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0000FF"/>
                </a:solidFill>
              </a:rPr>
              <a:t>Software na vytváření a sdílení obsahu s ostatními – fotky, dokumenty, videa, </a:t>
            </a:r>
            <a:r>
              <a:rPr lang="cs-CZ" sz="3200" dirty="0" err="1">
                <a:solidFill>
                  <a:srgbClr val="0000FF"/>
                </a:solidFill>
              </a:rPr>
              <a:t>links</a:t>
            </a:r>
            <a:r>
              <a:rPr lang="cs-CZ" sz="3200" dirty="0">
                <a:solidFill>
                  <a:srgbClr val="0000FF"/>
                </a:solidFill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0000FF"/>
                </a:solidFill>
              </a:rPr>
              <a:t>Není třeba se přihlašovat.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0000FF"/>
                </a:solidFill>
              </a:rPr>
              <a:t>zdarma na 5, můžu kdykoliv smazat a vytvořit nový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0000FF"/>
                </a:solidFill>
              </a:rPr>
              <a:t>Studenti se lépe učí od sebe navzájem  než od učitele. Každý vytvoří něco a složí se to dohromady. Co každý vloží, může být všemi ohodnoceno a vyhodnoceno.</a:t>
            </a:r>
          </a:p>
          <a:p>
            <a:endParaRPr lang="cs-CZ" sz="3200" dirty="0">
              <a:solidFill>
                <a:srgbClr val="0000FF"/>
              </a:solidFill>
            </a:endParaRPr>
          </a:p>
          <a:p>
            <a:endParaRPr lang="cs-CZ" sz="2400" dirty="0">
              <a:solidFill>
                <a:srgbClr val="0000FF"/>
              </a:solidFill>
            </a:endParaRPr>
          </a:p>
          <a:p>
            <a:endParaRPr lang="cs-CZ" sz="2400" dirty="0">
              <a:solidFill>
                <a:srgbClr val="0000FF"/>
              </a:solidFill>
            </a:endParaRPr>
          </a:p>
        </p:txBody>
      </p:sp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F4989D82-5D5F-4BB3-9FAC-6D5114273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9960" y="114368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059533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2F087CCF-831B-41D4-816A-8D4F962F8AFF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C89D5C0-5CAC-4D4B-AF0C-0EE51C531BF1}"/>
              </a:ext>
            </a:extLst>
          </p:cNvPr>
          <p:cNvSpPr txBox="1"/>
          <p:nvPr/>
        </p:nvSpPr>
        <p:spPr>
          <a:xfrm>
            <a:off x="185738" y="0"/>
            <a:ext cx="1182052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0000FF"/>
                </a:solidFill>
              </a:rPr>
              <a:t>PADLET padlet.com</a:t>
            </a:r>
          </a:p>
          <a:p>
            <a:pPr algn="ctr"/>
            <a:r>
              <a:rPr lang="cs-CZ" sz="4000" b="1" dirty="0">
                <a:solidFill>
                  <a:srgbClr val="0000FF"/>
                </a:solidFill>
              </a:rPr>
              <a:t> </a:t>
            </a:r>
          </a:p>
          <a:p>
            <a:r>
              <a:rPr lang="cs-CZ" sz="2400" b="1" dirty="0">
                <a:solidFill>
                  <a:srgbClr val="0000FF"/>
                </a:solidFill>
              </a:rPr>
              <a:t>Narozeniny</a:t>
            </a:r>
            <a:r>
              <a:rPr lang="cs-CZ" sz="2400" dirty="0">
                <a:solidFill>
                  <a:srgbClr val="0000FF"/>
                </a:solidFill>
              </a:rPr>
              <a:t> – každý napíše své jméno a datum narození – a je to v jednom</a:t>
            </a:r>
          </a:p>
          <a:p>
            <a:r>
              <a:rPr lang="cs-CZ" sz="2400" b="1" dirty="0">
                <a:solidFill>
                  <a:srgbClr val="0000FF"/>
                </a:solidFill>
              </a:rPr>
              <a:t>ČJ - Obsah děl knih </a:t>
            </a:r>
            <a:r>
              <a:rPr lang="cs-CZ" sz="2400" dirty="0">
                <a:solidFill>
                  <a:srgbClr val="0000FF"/>
                </a:solidFill>
              </a:rPr>
              <a:t>– každý  vytvoří jeden a třída má spoustu knih v jednom</a:t>
            </a:r>
          </a:p>
          <a:p>
            <a:r>
              <a:rPr lang="cs-CZ" sz="2400" b="1" dirty="0">
                <a:solidFill>
                  <a:srgbClr val="0000FF"/>
                </a:solidFill>
              </a:rPr>
              <a:t>MATURTINÍ OTÁZKY </a:t>
            </a:r>
            <a:r>
              <a:rPr lang="cs-CZ" sz="2400" dirty="0">
                <a:solidFill>
                  <a:srgbClr val="0000FF"/>
                </a:solidFill>
              </a:rPr>
              <a:t>– každý vypracuje jednu a vyvěsí – všichni mají přístup</a:t>
            </a:r>
          </a:p>
          <a:p>
            <a:r>
              <a:rPr lang="cs-CZ" sz="2400" b="1" dirty="0">
                <a:solidFill>
                  <a:srgbClr val="0000FF"/>
                </a:solidFill>
              </a:rPr>
              <a:t>Téma </a:t>
            </a:r>
            <a:r>
              <a:rPr lang="cs-CZ" sz="2400" b="1" dirty="0" err="1">
                <a:solidFill>
                  <a:srgbClr val="0000FF"/>
                </a:solidFill>
              </a:rPr>
              <a:t>stužkáče</a:t>
            </a:r>
            <a:r>
              <a:rPr lang="cs-CZ" sz="2400" b="1" dirty="0">
                <a:solidFill>
                  <a:srgbClr val="0000FF"/>
                </a:solidFill>
              </a:rPr>
              <a:t> / kam na výlet / co před Vánocemi  - </a:t>
            </a:r>
            <a:r>
              <a:rPr lang="cs-CZ" sz="2400" dirty="0">
                <a:solidFill>
                  <a:srgbClr val="0000FF"/>
                </a:solidFill>
              </a:rPr>
              <a:t>všichni volí – vítěz jasný</a:t>
            </a:r>
          </a:p>
          <a:p>
            <a:r>
              <a:rPr lang="cs-CZ" sz="2400" b="1" dirty="0">
                <a:solidFill>
                  <a:srgbClr val="0000FF"/>
                </a:solidFill>
              </a:rPr>
              <a:t>Portfolio studenta</a:t>
            </a:r>
          </a:p>
          <a:p>
            <a:r>
              <a:rPr lang="cs-CZ" sz="2400" b="1" dirty="0">
                <a:solidFill>
                  <a:srgbClr val="0000FF"/>
                </a:solidFill>
              </a:rPr>
              <a:t>Přípravy na hodinu</a:t>
            </a:r>
          </a:p>
          <a:p>
            <a:r>
              <a:rPr lang="cs-CZ" sz="2400" b="1" dirty="0">
                <a:solidFill>
                  <a:srgbClr val="0000FF"/>
                </a:solidFill>
              </a:rPr>
              <a:t>Časová osa </a:t>
            </a:r>
            <a:r>
              <a:rPr lang="cs-CZ" sz="2400" dirty="0">
                <a:solidFill>
                  <a:srgbClr val="0000FF"/>
                </a:solidFill>
              </a:rPr>
              <a:t>– učební plán </a:t>
            </a:r>
          </a:p>
          <a:p>
            <a:r>
              <a:rPr lang="cs-CZ" sz="2400" b="1" dirty="0">
                <a:solidFill>
                  <a:srgbClr val="0000FF"/>
                </a:solidFill>
              </a:rPr>
              <a:t>Seznam úkolů </a:t>
            </a:r>
          </a:p>
          <a:p>
            <a:r>
              <a:rPr lang="cs-CZ" sz="2400" b="1" dirty="0">
                <a:solidFill>
                  <a:srgbClr val="0000FF"/>
                </a:solidFill>
              </a:rPr>
              <a:t>Fotokoláže</a:t>
            </a:r>
          </a:p>
          <a:p>
            <a:r>
              <a:rPr lang="cs-CZ" sz="2400" b="1" dirty="0">
                <a:solidFill>
                  <a:srgbClr val="0000FF"/>
                </a:solidFill>
              </a:rPr>
              <a:t>Skupinové prezentace </a:t>
            </a:r>
            <a:r>
              <a:rPr lang="cs-CZ" sz="2400" dirty="0">
                <a:solidFill>
                  <a:srgbClr val="0000FF"/>
                </a:solidFill>
              </a:rPr>
              <a:t>– každá skupina vyplní svůj zadaný úkol a </a:t>
            </a:r>
            <a:r>
              <a:rPr lang="cs-CZ" sz="2400" dirty="0" err="1">
                <a:solidFill>
                  <a:srgbClr val="0000FF"/>
                </a:solidFill>
              </a:rPr>
              <a:t>a</a:t>
            </a:r>
            <a:r>
              <a:rPr lang="cs-CZ" sz="2400" dirty="0">
                <a:solidFill>
                  <a:srgbClr val="0000FF"/>
                </a:solidFill>
              </a:rPr>
              <a:t> pak nasdílí </a:t>
            </a:r>
          </a:p>
          <a:p>
            <a:r>
              <a:rPr lang="cs-CZ" sz="2400" dirty="0">
                <a:solidFill>
                  <a:srgbClr val="0000FF"/>
                </a:solidFill>
              </a:rPr>
              <a:t>                                         – všichni vše vidí.</a:t>
            </a:r>
          </a:p>
          <a:p>
            <a:endParaRPr lang="cs-CZ" sz="2400" dirty="0">
              <a:solidFill>
                <a:srgbClr val="0000FF"/>
              </a:solidFill>
            </a:endParaRPr>
          </a:p>
          <a:p>
            <a:endParaRPr lang="cs-CZ" sz="2400" dirty="0">
              <a:solidFill>
                <a:srgbClr val="0000FF"/>
              </a:solidFill>
            </a:endParaRPr>
          </a:p>
          <a:p>
            <a:endParaRPr lang="cs-CZ" sz="2400" dirty="0">
              <a:solidFill>
                <a:srgbClr val="0000FF"/>
              </a:solidFill>
            </a:endParaRPr>
          </a:p>
          <a:p>
            <a:endParaRPr lang="cs-CZ" sz="2400" dirty="0">
              <a:solidFill>
                <a:srgbClr val="0000FF"/>
              </a:solidFill>
            </a:endParaRPr>
          </a:p>
        </p:txBody>
      </p:sp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F4989D82-5D5F-4BB3-9FAC-6D5114273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9960" y="114368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676395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2F637A37-809C-4997-99F3-382B91A47952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EB7DBA6-5A81-429C-9F45-19FBA54E5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62139"/>
            <a:ext cx="11125200" cy="578322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E1987F2-CC52-4425-A6F8-6C67DB054736}"/>
              </a:ext>
            </a:extLst>
          </p:cNvPr>
          <p:cNvSpPr txBox="1"/>
          <p:nvPr/>
        </p:nvSpPr>
        <p:spPr>
          <a:xfrm flipH="1">
            <a:off x="1030604" y="387836"/>
            <a:ext cx="6932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Jdi na PADLET.COM a zaregistruj se. Klikni na</a:t>
            </a: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8FE0B705-6A06-43F8-A4C3-E1AAD8A45D12}"/>
              </a:ext>
            </a:extLst>
          </p:cNvPr>
          <p:cNvCxnSpPr>
            <a:cxnSpLocks/>
          </p:cNvCxnSpPr>
          <p:nvPr/>
        </p:nvCxnSpPr>
        <p:spPr>
          <a:xfrm flipH="1">
            <a:off x="2362200" y="849501"/>
            <a:ext cx="3648076" cy="11164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8E81C7BE-0BCC-4EFE-9548-168BA752A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828" y="6087657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699824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2348E67-DC83-4601-8B44-322332AA87A4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731DA5E-C79E-4DDC-BACC-D4BC95841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" y="1300480"/>
            <a:ext cx="8803178" cy="474098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67D1AD4-07BE-441F-9D91-3AEDEF28FF59}"/>
              </a:ext>
            </a:extLst>
          </p:cNvPr>
          <p:cNvSpPr txBox="1"/>
          <p:nvPr/>
        </p:nvSpPr>
        <p:spPr>
          <a:xfrm flipH="1">
            <a:off x="1030604" y="387836"/>
            <a:ext cx="6932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Vyber z možnostíˇ, např. ZEĎ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B5522E21-B1B8-4C0E-A7DD-895A2B2D1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828" y="6099532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121005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52E24C12-E252-481C-971C-6C1DA070B748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5B11E40-85BD-4248-8D10-4A8A8D1A9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52" y="944880"/>
            <a:ext cx="11533896" cy="550591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79ED35B-BB10-4B38-B5E9-3C3F1F62D227}"/>
              </a:ext>
            </a:extLst>
          </p:cNvPr>
          <p:cNvSpPr txBox="1"/>
          <p:nvPr/>
        </p:nvSpPr>
        <p:spPr>
          <a:xfrm flipH="1">
            <a:off x="1030603" y="387836"/>
            <a:ext cx="8753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Možnost ZEĎ: Vyber si pozadí a pak klikni na šipku zpět </a:t>
            </a: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1B6A676F-7DF4-49AD-B99A-1F848B39C920}"/>
              </a:ext>
            </a:extLst>
          </p:cNvPr>
          <p:cNvCxnSpPr>
            <a:cxnSpLocks/>
          </p:cNvCxnSpPr>
          <p:nvPr/>
        </p:nvCxnSpPr>
        <p:spPr>
          <a:xfrm>
            <a:off x="4704080" y="849501"/>
            <a:ext cx="3972560" cy="18327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F6ECFFB1-6095-4275-8A6E-F7C25654C7DD}"/>
              </a:ext>
            </a:extLst>
          </p:cNvPr>
          <p:cNvCxnSpPr>
            <a:cxnSpLocks/>
          </p:cNvCxnSpPr>
          <p:nvPr/>
        </p:nvCxnSpPr>
        <p:spPr>
          <a:xfrm>
            <a:off x="7600208" y="849501"/>
            <a:ext cx="1076432" cy="31889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4C3D4C80-BA0C-4DB8-AAB3-8C11024EA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828" y="6087657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59638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24F8565E-323E-4149-ADA0-985C4077A31E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128C83D-B07B-442B-AD81-4476D48D5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53" y="600075"/>
            <a:ext cx="11043920" cy="588825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4F8F2EA-D8AC-4499-8FD5-342B5FA15D75}"/>
              </a:ext>
            </a:extLst>
          </p:cNvPr>
          <p:cNvSpPr txBox="1"/>
          <p:nvPr/>
        </p:nvSpPr>
        <p:spPr>
          <a:xfrm flipH="1">
            <a:off x="430528" y="206087"/>
            <a:ext cx="8753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Klikni na UPRAVIT a napiš si vlastní nadpis </a:t>
            </a: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D2F9CD64-ED92-450B-BEB8-1C51A7F88202}"/>
              </a:ext>
            </a:extLst>
          </p:cNvPr>
          <p:cNvCxnSpPr>
            <a:cxnSpLocks/>
          </p:cNvCxnSpPr>
          <p:nvPr/>
        </p:nvCxnSpPr>
        <p:spPr>
          <a:xfrm>
            <a:off x="5534025" y="600075"/>
            <a:ext cx="2695575" cy="30003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1A9553C5-D584-444F-A1E2-91D600D9B184}"/>
              </a:ext>
            </a:extLst>
          </p:cNvPr>
          <p:cNvSpPr txBox="1"/>
          <p:nvPr/>
        </p:nvSpPr>
        <p:spPr>
          <a:xfrm flipH="1">
            <a:off x="8269603" y="3714750"/>
            <a:ext cx="39223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ČESKÝ Jazyk </a:t>
            </a:r>
          </a:p>
          <a:p>
            <a:endParaRPr lang="cs-CZ" sz="2400" dirty="0">
              <a:solidFill>
                <a:srgbClr val="FF0000"/>
              </a:solidFill>
            </a:endParaRPr>
          </a:p>
          <a:p>
            <a:r>
              <a:rPr lang="cs-CZ" sz="2400" dirty="0">
                <a:solidFill>
                  <a:srgbClr val="FF0000"/>
                </a:solidFill>
              </a:rPr>
              <a:t>OBSAHY KNIH K MATURITĚ</a:t>
            </a:r>
          </a:p>
          <a:p>
            <a:endParaRPr lang="cs-CZ" sz="2400" dirty="0">
              <a:solidFill>
                <a:srgbClr val="FF0000"/>
              </a:solidFill>
            </a:endParaRPr>
          </a:p>
          <a:p>
            <a:endParaRPr lang="cs-CZ" sz="2400" dirty="0">
              <a:solidFill>
                <a:srgbClr val="FF0000"/>
              </a:solidFill>
            </a:endParaRPr>
          </a:p>
          <a:p>
            <a:endParaRPr lang="cs-CZ" sz="2400" dirty="0">
              <a:solidFill>
                <a:srgbClr val="FF0000"/>
              </a:solidFill>
            </a:endParaRP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769AFCE1-16D1-4B35-961D-11D27E10E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53" y="6023074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72635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A0ECB226-DAA1-4B45-AA12-67EC52F40B3A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330CE8A-A780-456F-86A8-7F67515F9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0" y="1071880"/>
            <a:ext cx="11267440" cy="48768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582B06C-AFE2-4E4F-ABC3-8242F69A5E25}"/>
              </a:ext>
            </a:extLst>
          </p:cNvPr>
          <p:cNvSpPr txBox="1"/>
          <p:nvPr/>
        </p:nvSpPr>
        <p:spPr>
          <a:xfrm flipH="1">
            <a:off x="1106802" y="494030"/>
            <a:ext cx="95916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AUTORSTVÍ = uvidím jméno autora příspěvku</a:t>
            </a:r>
          </a:p>
          <a:p>
            <a:endParaRPr lang="cs-CZ" sz="2400" dirty="0">
              <a:solidFill>
                <a:srgbClr val="FF0000"/>
              </a:solidFill>
            </a:endParaRPr>
          </a:p>
          <a:p>
            <a:endParaRPr lang="cs-CZ" sz="2400" dirty="0">
              <a:solidFill>
                <a:srgbClr val="FF0000"/>
              </a:solidFill>
            </a:endParaRPr>
          </a:p>
          <a:p>
            <a:endParaRPr lang="cs-CZ" sz="2400" dirty="0">
              <a:solidFill>
                <a:srgbClr val="FF0000"/>
              </a:solidFill>
            </a:endParaRP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3ECDC816-BB7A-4E0F-9600-9854E80EDAD9}"/>
              </a:ext>
            </a:extLst>
          </p:cNvPr>
          <p:cNvCxnSpPr>
            <a:cxnSpLocks/>
          </p:cNvCxnSpPr>
          <p:nvPr/>
        </p:nvCxnSpPr>
        <p:spPr>
          <a:xfrm>
            <a:off x="6817360" y="772160"/>
            <a:ext cx="4267838" cy="1432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01686A37-207C-4FA2-B69D-D239A9215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828" y="6087657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388820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EBC950FD-77B9-4A4E-A192-83D91A57BB31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09CE363-E27C-4457-80F7-24564D029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306465"/>
            <a:ext cx="11531600" cy="424506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B305F5A-EF2A-4532-A533-8E814A80D2E9}"/>
              </a:ext>
            </a:extLst>
          </p:cNvPr>
          <p:cNvSpPr txBox="1"/>
          <p:nvPr/>
        </p:nvSpPr>
        <p:spPr>
          <a:xfrm flipH="1">
            <a:off x="406400" y="521635"/>
            <a:ext cx="95916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Klikni na ULOŽIT (někdy to uloží samo a je tam jen možnost ZAVŘÍT)</a:t>
            </a:r>
          </a:p>
          <a:p>
            <a:endParaRPr lang="cs-CZ" sz="2400" dirty="0">
              <a:solidFill>
                <a:srgbClr val="FF0000"/>
              </a:solidFill>
            </a:endParaRPr>
          </a:p>
          <a:p>
            <a:endParaRPr lang="cs-CZ" sz="2400" dirty="0">
              <a:solidFill>
                <a:srgbClr val="FF0000"/>
              </a:solidFill>
            </a:endParaRPr>
          </a:p>
          <a:p>
            <a:endParaRPr lang="cs-CZ" sz="2400" dirty="0">
              <a:solidFill>
                <a:srgbClr val="FF0000"/>
              </a:solidFill>
            </a:endParaRP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1AD6E62A-05D7-49A4-A644-D5A56DCA9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828" y="6087657"/>
            <a:ext cx="2969172" cy="7029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2710159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3495</TotalTime>
  <Words>420</Words>
  <Application>Microsoft Office PowerPoint</Application>
  <PresentationFormat>Širokoúhlá obrazovka</PresentationFormat>
  <Paragraphs>58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Katka</dc:creator>
  <cp:lastModifiedBy>Dvořáková Kateřina</cp:lastModifiedBy>
  <cp:revision>45</cp:revision>
  <dcterms:created xsi:type="dcterms:W3CDTF">2021-07-11T07:39:28Z</dcterms:created>
  <dcterms:modified xsi:type="dcterms:W3CDTF">2021-11-02T09:54:38Z</dcterms:modified>
</cp:coreProperties>
</file>